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5" r:id="rId5"/>
    <p:sldId id="266" r:id="rId6"/>
    <p:sldId id="260" r:id="rId7"/>
    <p:sldId id="264" r:id="rId8"/>
    <p:sldId id="263" r:id="rId9"/>
    <p:sldId id="261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8A9FB-B1E8-4E61-A68F-F1893966504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1D659-F7C1-437B-B276-0638073EA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  <a:r>
              <a:rPr lang="en-US" baseline="0" dirty="0" smtClean="0"/>
              <a:t> of you have smart phones?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1D659-F7C1-437B-B276-0638073EAF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Resource</a:t>
            </a:r>
            <a:r>
              <a:rPr lang="en-US" baseline="0" dirty="0" smtClean="0"/>
              <a:t> Night,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1D659-F7C1-437B-B276-0638073EAF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AwXyQdTdo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lSEpbxNA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Horst.Rachel@brevardschool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Tripod-Adapter-Holder-iPhone-Galaxy/dp/B00I58NYQQ/ref=sr_1_1?ie=UTF8&amp;qid=1525446464&amp;sr=8-1&amp;keywords=arkon+tripod+adaptor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www.amazon.com/AmazonBasics-60-Inch-Lightweight-Tripod-Bag/dp/B005KP473Q/ref=sr_1_3?ie=UTF8&amp;qid=1525447233&amp;sr=8-3&amp;keywords=tripo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www.amazon.com/Rode-SC4-inches-Microphone-Cable/dp/B00L6C8PN0/ref=sr_1_1?ie=UTF8&amp;qid=1525446504&amp;sr=8-1&amp;keywords=rode+sc4+3+inch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Rode-VideoMic-Directional-Microphone-Phones/dp/B018KIJGU8/ref=sr_1_3?ie=UTF8&amp;qid=1525449667&amp;sr=8-3&amp;keywords=shotgun+mic+iphone" TargetMode="External"/><Relationship Id="rId2" Type="http://schemas.openxmlformats.org/officeDocument/2006/relationships/hyperlink" Target="https://www.amazon.com/XIAOKOA-Microphone-Transmission-Amplifier-Smartphone/dp/B072FKRDFS/ref=sr_1_8?ie=UTF8&amp;qid=1525447313&amp;sr=8-8&amp;keywords=wireless+lavalier+microphon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facebook.com/BrevardPublicSchools/videos/145082927493691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Compelling Video Content with your Smart </a:t>
            </a: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Horst, Brevard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Fountains</a:t>
            </a:r>
            <a:endParaRPr lang="en-US" dirty="0"/>
          </a:p>
        </p:txBody>
      </p:sp>
      <p:pic>
        <p:nvPicPr>
          <p:cNvPr id="5" name="7AwXyQdTdo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389185"/>
            <a:ext cx="8137403" cy="45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Tied Together</a:t>
            </a:r>
            <a:endParaRPr lang="en-US" dirty="0"/>
          </a:p>
        </p:txBody>
      </p:sp>
      <p:pic>
        <p:nvPicPr>
          <p:cNvPr id="5" name="PblSEpbxNA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270000"/>
            <a:ext cx="8121052" cy="45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Horst.Rachel@brevardschools.org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321-633-1000 ext. 743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90" y="1104971"/>
            <a:ext cx="4453847" cy="44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785012" cy="3880773"/>
          </a:xfrm>
        </p:spPr>
        <p:txBody>
          <a:bodyPr/>
          <a:lstStyle/>
          <a:p>
            <a:r>
              <a:rPr lang="en-US" dirty="0" smtClean="0"/>
              <a:t>Bachelor of Science in Telecommunication from the University of Florida</a:t>
            </a:r>
          </a:p>
          <a:p>
            <a:r>
              <a:rPr lang="en-US" dirty="0" smtClean="0"/>
              <a:t>Tight Line Productions/Digital Zoetrope Productions</a:t>
            </a:r>
          </a:p>
          <a:p>
            <a:r>
              <a:rPr lang="en-US" dirty="0" smtClean="0"/>
              <a:t>A Cut Above Video Productions</a:t>
            </a:r>
          </a:p>
          <a:p>
            <a:r>
              <a:rPr lang="en-US" dirty="0" smtClean="0"/>
              <a:t>Brevard Public Schools, Digital Communication Specialist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46" y="1450731"/>
            <a:ext cx="2749062" cy="27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phones vs. professional video services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3203437"/>
            <a:ext cx="4184035" cy="3198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Quick</a:t>
            </a:r>
          </a:p>
          <a:p>
            <a:r>
              <a:rPr lang="en-US" dirty="0" smtClean="0"/>
              <a:t>Easy</a:t>
            </a:r>
          </a:p>
          <a:p>
            <a:r>
              <a:rPr lang="en-US" dirty="0" smtClean="0"/>
              <a:t>Fast</a:t>
            </a:r>
          </a:p>
          <a:p>
            <a:r>
              <a:rPr lang="en-US" dirty="0" smtClean="0"/>
              <a:t>Good quality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Often shaky</a:t>
            </a:r>
          </a:p>
          <a:p>
            <a:r>
              <a:rPr lang="en-US" dirty="0" smtClean="0"/>
              <a:t>Limited capability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5242" y="3203437"/>
            <a:ext cx="4184034" cy="3198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Experience</a:t>
            </a:r>
          </a:p>
          <a:p>
            <a:r>
              <a:rPr lang="en-US" dirty="0" smtClean="0"/>
              <a:t>Expertise</a:t>
            </a:r>
          </a:p>
          <a:p>
            <a:r>
              <a:rPr lang="en-US" dirty="0" smtClean="0"/>
              <a:t>Excellent quality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0" t="8401" b="16295"/>
          <a:stretch/>
        </p:blipFill>
        <p:spPr>
          <a:xfrm>
            <a:off x="2118947" y="1429238"/>
            <a:ext cx="1989466" cy="2181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82" y="1429238"/>
            <a:ext cx="2388577" cy="15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test your devices</a:t>
            </a:r>
          </a:p>
          <a:p>
            <a:r>
              <a:rPr lang="en-US" dirty="0" smtClean="0"/>
              <a:t>Don’t use phone zoom, move your feet</a:t>
            </a:r>
          </a:p>
          <a:p>
            <a:r>
              <a:rPr lang="en-US" dirty="0" smtClean="0"/>
              <a:t>For Facebook Live or similar:</a:t>
            </a:r>
          </a:p>
          <a:p>
            <a:pPr lvl="1"/>
            <a:r>
              <a:rPr lang="en-US" dirty="0" smtClean="0"/>
              <a:t>If possible, put your phone on airplane mode and use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Test </a:t>
            </a:r>
            <a:r>
              <a:rPr lang="en-US" dirty="0" err="1"/>
              <a:t>w</a:t>
            </a:r>
            <a:r>
              <a:rPr lang="en-US" dirty="0" err="1" smtClean="0"/>
              <a:t>ifi</a:t>
            </a:r>
            <a:r>
              <a:rPr lang="en-US" dirty="0" smtClean="0"/>
              <a:t> connection with </a:t>
            </a:r>
            <a:r>
              <a:rPr lang="en-US" dirty="0" err="1" smtClean="0"/>
              <a:t>speedtest</a:t>
            </a:r>
            <a:r>
              <a:rPr lang="en-US" dirty="0" smtClean="0"/>
              <a:t>, upload speed &gt;2-4 mbps</a:t>
            </a:r>
          </a:p>
          <a:p>
            <a:r>
              <a:rPr lang="en-US" dirty="0" smtClean="0"/>
              <a:t>Shoot horizontally not vertically</a:t>
            </a:r>
          </a:p>
        </p:txBody>
      </p:sp>
    </p:spTree>
    <p:extLst>
      <p:ext uri="{BB962C8B-B14F-4D97-AF65-F5344CB8AC3E}">
        <p14:creationId xmlns:p14="http://schemas.microsoft.com/office/powerpoint/2010/main" val="15877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Storytelling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</a:p>
          <a:p>
            <a:r>
              <a:rPr lang="en-US" dirty="0" smtClean="0"/>
              <a:t>Composition</a:t>
            </a:r>
          </a:p>
          <a:p>
            <a:r>
              <a:rPr lang="en-US" dirty="0" smtClean="0"/>
              <a:t>Script/storyboard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Live coverage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Test your equipment</a:t>
            </a:r>
          </a:p>
          <a:p>
            <a:r>
              <a:rPr lang="en-US" dirty="0" smtClean="0"/>
              <a:t>Under promise and over deliver</a:t>
            </a:r>
          </a:p>
          <a:p>
            <a:r>
              <a:rPr lang="en-US" dirty="0" smtClean="0"/>
              <a:t>Check your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Tripod</a:t>
            </a:r>
            <a:r>
              <a:rPr lang="en-US" dirty="0"/>
              <a:t>: </a:t>
            </a:r>
            <a:r>
              <a:rPr lang="en-US" dirty="0" smtClean="0"/>
              <a:t>$24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Tripod </a:t>
            </a:r>
            <a:r>
              <a:rPr lang="en-US" dirty="0">
                <a:hlinkClick r:id="rId3"/>
              </a:rPr>
              <a:t>mount</a:t>
            </a:r>
            <a:r>
              <a:rPr lang="en-US" dirty="0"/>
              <a:t>: </a:t>
            </a:r>
            <a:r>
              <a:rPr lang="en-US" dirty="0" smtClean="0"/>
              <a:t>$13</a:t>
            </a:r>
          </a:p>
          <a:p>
            <a:endParaRPr lang="en-US" dirty="0" smtClean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Audio </a:t>
            </a:r>
            <a:r>
              <a:rPr lang="en-US" dirty="0">
                <a:hlinkClick r:id="rId4"/>
              </a:rPr>
              <a:t>cord</a:t>
            </a:r>
            <a:r>
              <a:rPr lang="en-US" dirty="0" smtClean="0"/>
              <a:t>: $15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86" y="290146"/>
            <a:ext cx="2882564" cy="478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4" y="1502325"/>
            <a:ext cx="2575744" cy="1914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95" y="3773756"/>
            <a:ext cx="2267606" cy="22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75744" y="1270000"/>
            <a:ext cx="4185623" cy="576262"/>
          </a:xfrm>
        </p:spPr>
        <p:txBody>
          <a:bodyPr/>
          <a:lstStyle/>
          <a:p>
            <a:r>
              <a:rPr lang="en-US" dirty="0" smtClean="0"/>
              <a:t>Lavalier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4" y="3150483"/>
            <a:ext cx="4185623" cy="3304117"/>
          </a:xfrm>
        </p:spPr>
        <p:txBody>
          <a:bodyPr>
            <a:normAutofit/>
          </a:bodyPr>
          <a:lstStyle/>
          <a:p>
            <a:r>
              <a:rPr lang="en-US" dirty="0" smtClean="0"/>
              <a:t>Good for one person</a:t>
            </a:r>
          </a:p>
          <a:p>
            <a:r>
              <a:rPr lang="en-US" dirty="0" smtClean="0"/>
              <a:t>Ideal for presentations</a:t>
            </a:r>
          </a:p>
          <a:p>
            <a:r>
              <a:rPr lang="en-US" dirty="0" smtClean="0"/>
              <a:t>Isolates audio in a loud setting</a:t>
            </a:r>
          </a:p>
          <a:p>
            <a:r>
              <a:rPr lang="en-US" dirty="0" smtClean="0">
                <a:hlinkClick r:id="rId2"/>
              </a:rPr>
              <a:t>Example</a:t>
            </a:r>
            <a:r>
              <a:rPr lang="en-US" dirty="0" smtClean="0"/>
              <a:t>: $36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88383" y="1270000"/>
            <a:ext cx="4185618" cy="576262"/>
          </a:xfrm>
        </p:spPr>
        <p:txBody>
          <a:bodyPr/>
          <a:lstStyle/>
          <a:p>
            <a:r>
              <a:rPr lang="en-US" dirty="0" smtClean="0"/>
              <a:t>Shotgun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88384" y="3150482"/>
            <a:ext cx="4185617" cy="3304117"/>
          </a:xfrm>
        </p:spPr>
        <p:txBody>
          <a:bodyPr/>
          <a:lstStyle/>
          <a:p>
            <a:r>
              <a:rPr lang="en-US" dirty="0" smtClean="0"/>
              <a:t>Good for multiple people</a:t>
            </a:r>
          </a:p>
          <a:p>
            <a:r>
              <a:rPr lang="en-US" dirty="0"/>
              <a:t>P</a:t>
            </a:r>
            <a:r>
              <a:rPr lang="en-US" dirty="0" smtClean="0"/>
              <a:t>rovides more natural sound</a:t>
            </a:r>
          </a:p>
          <a:p>
            <a:r>
              <a:rPr lang="en-US" dirty="0" smtClean="0"/>
              <a:t>Hard to isolate speaker’s audio</a:t>
            </a:r>
            <a:endParaRPr lang="en-US" dirty="0"/>
          </a:p>
          <a:p>
            <a:r>
              <a:rPr lang="en-US" dirty="0" smtClean="0">
                <a:hlinkClick r:id="rId3"/>
              </a:rPr>
              <a:t>Example</a:t>
            </a:r>
            <a:r>
              <a:rPr lang="en-US" dirty="0" smtClean="0"/>
              <a:t>: $59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8344" r="19296" b="23711"/>
          <a:stretch/>
        </p:blipFill>
        <p:spPr>
          <a:xfrm>
            <a:off x="2242039" y="1437542"/>
            <a:ext cx="2118947" cy="1503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 b="22642"/>
          <a:stretch/>
        </p:blipFill>
        <p:spPr>
          <a:xfrm>
            <a:off x="6892064" y="1450731"/>
            <a:ext cx="2458917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Blackburn presentation – Facebook Live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00" y="1712181"/>
            <a:ext cx="7268608" cy="3881437"/>
          </a:xfrm>
        </p:spPr>
      </p:pic>
    </p:spTree>
    <p:extLst>
      <p:ext uri="{BB962C8B-B14F-4D97-AF65-F5344CB8AC3E}">
        <p14:creationId xmlns:p14="http://schemas.microsoft.com/office/powerpoint/2010/main" val="4558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Splice: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iMovie: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Adobe Creative Suite: Premiere Pro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24" y="3021596"/>
            <a:ext cx="2301582" cy="1723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03" y="1524491"/>
            <a:ext cx="1444197" cy="1444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0"/>
          <a:stretch/>
        </p:blipFill>
        <p:spPr>
          <a:xfrm>
            <a:off x="4470520" y="4932862"/>
            <a:ext cx="1658590" cy="15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229</Words>
  <Application>Microsoft Office PowerPoint</Application>
  <PresentationFormat>Widescreen</PresentationFormat>
  <Paragraphs>87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Creating Compelling Video Content with your Smart Phone</vt:lpstr>
      <vt:lpstr>Background</vt:lpstr>
      <vt:lpstr>Smart phones vs. professional video services </vt:lpstr>
      <vt:lpstr>Prepare</vt:lpstr>
      <vt:lpstr>Types of Video</vt:lpstr>
      <vt:lpstr>Equipment</vt:lpstr>
      <vt:lpstr>Audio</vt:lpstr>
      <vt:lpstr>Dr. Blackburn presentation – Facebook Live </vt:lpstr>
      <vt:lpstr>Editing software</vt:lpstr>
      <vt:lpstr>The Fountains</vt:lpstr>
      <vt:lpstr>Tied Together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Compelling Video Content with your Smart Phone</dc:title>
  <dc:creator>Hoch.Rachel@Government and Community Relations</dc:creator>
  <cp:lastModifiedBy>Rachel Horst</cp:lastModifiedBy>
  <cp:revision>26</cp:revision>
  <dcterms:created xsi:type="dcterms:W3CDTF">2018-05-04T12:37:17Z</dcterms:created>
  <dcterms:modified xsi:type="dcterms:W3CDTF">2018-05-23T14:45:57Z</dcterms:modified>
</cp:coreProperties>
</file>